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68" r:id="rId4"/>
    <p:sldId id="257" r:id="rId5"/>
    <p:sldId id="258" r:id="rId6"/>
    <p:sldId id="265" r:id="rId7"/>
    <p:sldId id="259" r:id="rId8"/>
    <p:sldId id="264" r:id="rId9"/>
    <p:sldId id="261" r:id="rId10"/>
    <p:sldId id="260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20"/>
  </p:normalViewPr>
  <p:slideViewPr>
    <p:cSldViewPr snapToGrid="0">
      <p:cViewPr varScale="1">
        <p:scale>
          <a:sx n="88" d="100"/>
          <a:sy n="88" d="100"/>
        </p:scale>
        <p:origin x="1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322E-44DE-DB27-B9F4-1ACAA39BA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53556-D053-612D-9902-93E1C03BE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7DCA-B560-8E8B-327A-AE9B1B63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AD002-A215-2C3D-367B-F72329AA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C08A-AF94-B147-C450-D5856EF2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9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3C67-1615-14F3-DF7B-A0346EF9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EB080-DE20-DCE8-9C2D-403C729BE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A08EB-6A6B-084D-41A6-A611CBAD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7813-CC37-25DB-4C7D-0E0628F0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5BC4A-CA02-596A-CDAB-8B2649DD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9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F40D5B-7D0F-886D-F73C-75FE4991C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E1480-8893-F651-2633-E94694305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FC1B1-ACB6-5013-ABE4-A8BCD33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65395-F134-2775-4532-5E20CFB4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76843-AAF4-F2DA-139C-3A257AE8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7FBB-D33D-116C-14E4-DD6B55CA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954A8-3A1B-30E8-D457-2A001FD6A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E3F89-E1DE-5ADC-AC31-0A724E82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60131-9084-C86E-A64C-AA1CE784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D33D9-53CD-E5A8-B93C-BAB4D326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9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00C4-8463-00F9-B40A-C6F86197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88629-A835-079B-331F-875E406D2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8AC07-3FA4-C56A-5DD3-D9B2C3439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67298-A026-2DF7-36BB-875A32EE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74819-DB56-38AD-F56D-FB8C6F2F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4974-C814-EEA2-EAB1-15C70175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DC9CD-6719-EF43-4946-EFAB16A01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934D8-BDB4-AC32-0220-D596C629F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10C6D-48D6-AE05-4980-1032900E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CC802-50E3-AA3F-85C0-C0BF9C4B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72794-AB53-F11B-9F6C-E4651AF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7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F725-BB27-CC81-D56E-F19EA4C2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3A3C1-C356-BDDE-BC8D-B9EE56412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C37D7-FC70-146E-7DF6-852097A58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01F5F-FD82-E14C-1032-755409D4C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212FCD-FD85-0F6E-A130-C7E111F15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31C48-16CA-CB29-EEA2-694E7F1C2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158833-E265-E8D7-E477-7320A7E0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CC5D3-12C9-0949-1ED2-70420169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6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3542-5712-3863-83B1-F9CB4348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4BA7C-26BA-674D-CC93-676916C57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86FC8-FAEE-31EF-EF63-96AB43AE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15E5C-2028-3E52-B669-22EFEE52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0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586C50-B3AE-1675-13A1-8A983304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89DC3-DA06-1C59-3A6C-CFF9583E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DDED-050B-4108-53CC-2B24B175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8E71-EB97-C9B0-11C6-F44CC9D8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42C91-7DF3-0E9F-6E7D-3DDB05A8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7F03F-4427-52BA-336A-206C6E776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E4698-9BFF-F671-7FA9-776162A69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EFA6D-2B71-C99F-AC06-941A42DD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9573-70A2-E161-76C9-C98EDEEF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7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E507-E6F1-0985-8354-8809AB1B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9C9C0-3747-74AD-FBC4-3C18AFF6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4D066-E97B-11BD-FCC7-94EF67A6F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FCEBC-6993-EDD0-8BF6-9D4C7B5B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55BAB-AD8D-1815-D4B1-5CE74B7E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B63BF-BDD2-456C-E9DD-0440742A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05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64F22F-742B-A181-C148-0E0A2043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D8006-827D-F724-0227-997818573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3C03-80AF-1042-DBED-F26DA0988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7720E1-6691-9B41-97CC-4C491DCF9E11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DBC27-416A-A4F6-B87E-5AEED0E2E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FD6DD-D098-F2AA-63AC-F41A7B7AC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A227EE-14FB-F342-B9D9-D55B397F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lements.envato.com/hai-elementor-agency-wordpresstheme-EEJ7CV5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9D35-237F-5214-109F-9C56A511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51FE-C879-F21E-279B-5BD79D31A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Step 1: </a:t>
            </a:r>
            <a:r>
              <a:rPr lang="en-US" dirty="0"/>
              <a:t>look into the </a:t>
            </a:r>
            <a:r>
              <a:rPr lang="en-US" dirty="0">
                <a:hlinkClick r:id="rId2"/>
              </a:rPr>
              <a:t>https://elements.envato.com/hai-elementor-agency-wordpresstheme-EEJ7CV5</a:t>
            </a:r>
            <a:r>
              <a:rPr lang="en-US" dirty="0"/>
              <a:t> </a:t>
            </a:r>
          </a:p>
          <a:p>
            <a:r>
              <a:rPr lang="en-US" dirty="0"/>
              <a:t>See if it’s 1 time payment or monthly payment? </a:t>
            </a:r>
          </a:p>
          <a:p>
            <a:r>
              <a:rPr lang="en-US" dirty="0"/>
              <a:t>If there is no way for 1 time payment, does this theme exist somewhere else for 1 time payment? Maybe contact good fiver guys with good reviews and maybe they have it? </a:t>
            </a:r>
          </a:p>
          <a:p>
            <a:r>
              <a:rPr lang="en-US" dirty="0"/>
              <a:t>Last resort: Do it ourselves on </a:t>
            </a:r>
            <a:r>
              <a:rPr lang="en-US" dirty="0" err="1"/>
              <a:t>Wordpress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36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AD61F9-3A2D-6514-A9C7-E60D5CB1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5" y="1036675"/>
            <a:ext cx="11113370" cy="3520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7BEE4-999C-B774-79DA-A257E500B9E0}"/>
              </a:ext>
            </a:extLst>
          </p:cNvPr>
          <p:cNvSpPr txBox="1"/>
          <p:nvPr/>
        </p:nvSpPr>
        <p:spPr>
          <a:xfrm>
            <a:off x="1262963" y="5747033"/>
            <a:ext cx="966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elements.envato.com</a:t>
            </a:r>
            <a:r>
              <a:rPr lang="en-US" dirty="0"/>
              <a:t>/hai-elementor-agency-wordpresstheme-EEJ7CV5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AB672-CF1A-7E4E-741F-5403D1D65258}"/>
              </a:ext>
            </a:extLst>
          </p:cNvPr>
          <p:cNvSpPr txBox="1"/>
          <p:nvPr/>
        </p:nvSpPr>
        <p:spPr>
          <a:xfrm>
            <a:off x="1262963" y="6211669"/>
            <a:ext cx="826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wdtwpthemes.wpengine.com</a:t>
            </a:r>
            <a:r>
              <a:rPr lang="en-US" dirty="0"/>
              <a:t>/</a:t>
            </a:r>
            <a:r>
              <a:rPr lang="en-US" dirty="0" err="1"/>
              <a:t>hai</a:t>
            </a:r>
            <a:r>
              <a:rPr lang="en-US" dirty="0"/>
              <a:t>/home-creative-agency/</a:t>
            </a:r>
          </a:p>
        </p:txBody>
      </p:sp>
    </p:spTree>
    <p:extLst>
      <p:ext uri="{BB962C8B-B14F-4D97-AF65-F5344CB8AC3E}">
        <p14:creationId xmlns:p14="http://schemas.microsoft.com/office/powerpoint/2010/main" val="248745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818AF-7163-8CBC-8C22-A1AE4A6A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20" y="402421"/>
            <a:ext cx="11203821" cy="473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883F53-1AFA-4F94-776C-940589380A28}"/>
              </a:ext>
            </a:extLst>
          </p:cNvPr>
          <p:cNvSpPr txBox="1"/>
          <p:nvPr/>
        </p:nvSpPr>
        <p:spPr>
          <a:xfrm>
            <a:off x="1787610" y="5407820"/>
            <a:ext cx="7714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wdtwpthemes.wpengine.com</a:t>
            </a:r>
            <a:r>
              <a:rPr lang="en-US" dirty="0"/>
              <a:t>/</a:t>
            </a:r>
            <a:r>
              <a:rPr lang="en-US" dirty="0" err="1"/>
              <a:t>hai</a:t>
            </a:r>
            <a:r>
              <a:rPr lang="en-US" dirty="0"/>
              <a:t>/home-startup-business/</a:t>
            </a:r>
          </a:p>
        </p:txBody>
      </p:sp>
    </p:spTree>
    <p:extLst>
      <p:ext uri="{BB962C8B-B14F-4D97-AF65-F5344CB8AC3E}">
        <p14:creationId xmlns:p14="http://schemas.microsoft.com/office/powerpoint/2010/main" val="292005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77082-7146-9046-B990-32603442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8" y="209382"/>
            <a:ext cx="11009079" cy="5480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44CDE-59CB-21F4-0E67-34EC95A02D98}"/>
              </a:ext>
            </a:extLst>
          </p:cNvPr>
          <p:cNvSpPr txBox="1"/>
          <p:nvPr/>
        </p:nvSpPr>
        <p:spPr>
          <a:xfrm>
            <a:off x="1802124" y="5944849"/>
            <a:ext cx="7714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wdtwpthemes.wpengine.com</a:t>
            </a:r>
            <a:r>
              <a:rPr lang="en-US" dirty="0"/>
              <a:t>/</a:t>
            </a:r>
            <a:r>
              <a:rPr lang="en-US" dirty="0" err="1"/>
              <a:t>hai</a:t>
            </a:r>
            <a:r>
              <a:rPr lang="en-US" dirty="0"/>
              <a:t>/home-startup-business/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F63E-C498-9DBD-39D9-3369BC5F9352}"/>
              </a:ext>
            </a:extLst>
          </p:cNvPr>
          <p:cNvSpPr txBox="1"/>
          <p:nvPr/>
        </p:nvSpPr>
        <p:spPr>
          <a:xfrm>
            <a:off x="5443152" y="1168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For partnerships or Internship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9032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2A0F-D8CB-150A-E828-1E453FD9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Step 2: </a:t>
            </a:r>
            <a:r>
              <a:rPr lang="en-US" dirty="0"/>
              <a:t>come up with names for the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6B0CE-2F96-585D-2F39-575A946AD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now name is:</a:t>
            </a:r>
          </a:p>
          <a:p>
            <a:r>
              <a:rPr lang="en-US" dirty="0"/>
              <a:t>UCLA AI Research and Software Development Center </a:t>
            </a:r>
          </a:p>
          <a:p>
            <a:r>
              <a:rPr lang="en-US" dirty="0"/>
              <a:t>Center for AI Research (UCLA CAIRE)</a:t>
            </a:r>
          </a:p>
          <a:p>
            <a:endParaRPr lang="en-US" dirty="0"/>
          </a:p>
          <a:p>
            <a:r>
              <a:rPr lang="en-US" dirty="0"/>
              <a:t>Let me know other possible good names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9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7CE0-22E2-A53F-56D2-7EF20E4E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Step 3: </a:t>
            </a:r>
            <a:r>
              <a:rPr lang="en-US" dirty="0"/>
              <a:t>once we have the theme in place, just fill in data</a:t>
            </a:r>
          </a:p>
        </p:txBody>
      </p:sp>
    </p:spTree>
    <p:extLst>
      <p:ext uri="{BB962C8B-B14F-4D97-AF65-F5344CB8AC3E}">
        <p14:creationId xmlns:p14="http://schemas.microsoft.com/office/powerpoint/2010/main" val="635938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BF1A77-9CDE-EBE9-BA61-532B50DE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4" y="114077"/>
            <a:ext cx="11698514" cy="5537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C3381F-C4AF-87DC-7C12-4075FB156587}"/>
              </a:ext>
            </a:extLst>
          </p:cNvPr>
          <p:cNvSpPr txBox="1"/>
          <p:nvPr/>
        </p:nvSpPr>
        <p:spPr>
          <a:xfrm>
            <a:off x="246742" y="1682574"/>
            <a:ext cx="65494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Helvetica Neue" panose="02000503000000020004" pitchFamily="2" charset="0"/>
              </a:rPr>
              <a:t>UCLA AI Research and          Software Development Center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A60C1-6BEC-7881-ADAA-036C5AE93E22}"/>
              </a:ext>
            </a:extLst>
          </p:cNvPr>
          <p:cNvSpPr txBox="1"/>
          <p:nvPr/>
        </p:nvSpPr>
        <p:spPr>
          <a:xfrm>
            <a:off x="1262963" y="5747033"/>
            <a:ext cx="966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elements.envato.com</a:t>
            </a:r>
            <a:r>
              <a:rPr lang="en-US" dirty="0"/>
              <a:t>/hai-elementor-agency-wordpresstheme-EEJ7CV5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63315-22BC-459D-A254-68092448EA6C}"/>
              </a:ext>
            </a:extLst>
          </p:cNvPr>
          <p:cNvSpPr txBox="1"/>
          <p:nvPr/>
        </p:nvSpPr>
        <p:spPr>
          <a:xfrm>
            <a:off x="1262963" y="6211669"/>
            <a:ext cx="826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wdtwpthemes.wpengine.com</a:t>
            </a:r>
            <a:r>
              <a:rPr lang="en-US" dirty="0"/>
              <a:t>/</a:t>
            </a:r>
            <a:r>
              <a:rPr lang="en-US" dirty="0" err="1"/>
              <a:t>hai</a:t>
            </a:r>
            <a:r>
              <a:rPr lang="en-US" dirty="0"/>
              <a:t>/home-creative-agency/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35CA85-485C-8F6F-CE0F-581D05AAD7A5}"/>
              </a:ext>
            </a:extLst>
          </p:cNvPr>
          <p:cNvSpPr/>
          <p:nvPr/>
        </p:nvSpPr>
        <p:spPr>
          <a:xfrm>
            <a:off x="370703" y="2978207"/>
            <a:ext cx="5585254" cy="2483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demo video</a:t>
            </a:r>
          </a:p>
        </p:txBody>
      </p:sp>
    </p:spTree>
    <p:extLst>
      <p:ext uri="{BB962C8B-B14F-4D97-AF65-F5344CB8AC3E}">
        <p14:creationId xmlns:p14="http://schemas.microsoft.com/office/powerpoint/2010/main" val="322573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AA86A-DE02-3CDF-0EB2-AF9EB436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74" y="382810"/>
            <a:ext cx="10241439" cy="5132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A4D687-8604-5DD2-2250-0DBA6F52957F}"/>
              </a:ext>
            </a:extLst>
          </p:cNvPr>
          <p:cNvSpPr txBox="1"/>
          <p:nvPr/>
        </p:nvSpPr>
        <p:spPr>
          <a:xfrm>
            <a:off x="1262963" y="5747033"/>
            <a:ext cx="966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elements.envato.com</a:t>
            </a:r>
            <a:r>
              <a:rPr lang="en-US" dirty="0"/>
              <a:t>/hai-elementor-agency-wordpresstheme-EEJ7CV5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2E461-5086-2550-D5BF-AFA2DF330E82}"/>
              </a:ext>
            </a:extLst>
          </p:cNvPr>
          <p:cNvSpPr txBox="1"/>
          <p:nvPr/>
        </p:nvSpPr>
        <p:spPr>
          <a:xfrm>
            <a:off x="1262963" y="6211669"/>
            <a:ext cx="826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wdtwpthemes.wpengine.com</a:t>
            </a:r>
            <a:r>
              <a:rPr lang="en-US" dirty="0"/>
              <a:t>/</a:t>
            </a:r>
            <a:r>
              <a:rPr lang="en-US" dirty="0" err="1"/>
              <a:t>hai</a:t>
            </a:r>
            <a:r>
              <a:rPr lang="en-US" dirty="0"/>
              <a:t>/home-creative-agency/</a:t>
            </a:r>
          </a:p>
        </p:txBody>
      </p:sp>
    </p:spTree>
    <p:extLst>
      <p:ext uri="{BB962C8B-B14F-4D97-AF65-F5344CB8AC3E}">
        <p14:creationId xmlns:p14="http://schemas.microsoft.com/office/powerpoint/2010/main" val="2849922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49BA3C-9650-04E8-7E44-A6C8C18D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304911"/>
            <a:ext cx="10998199" cy="5432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9FA8AB-D070-9F56-A3A1-F06199192F80}"/>
              </a:ext>
            </a:extLst>
          </p:cNvPr>
          <p:cNvSpPr txBox="1"/>
          <p:nvPr/>
        </p:nvSpPr>
        <p:spPr>
          <a:xfrm>
            <a:off x="9260114" y="3429000"/>
            <a:ext cx="1759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THIS IS A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634EF-A752-B138-CF51-E274CA7E12B9}"/>
              </a:ext>
            </a:extLst>
          </p:cNvPr>
          <p:cNvSpPr txBox="1"/>
          <p:nvPr/>
        </p:nvSpPr>
        <p:spPr>
          <a:xfrm>
            <a:off x="3759200" y="5889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wdtwpthemes.wpengine.com</a:t>
            </a:r>
            <a:r>
              <a:rPr lang="en-US" dirty="0"/>
              <a:t>/</a:t>
            </a:r>
            <a:r>
              <a:rPr lang="en-US" dirty="0" err="1"/>
              <a:t>hai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7715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62390-2B3C-5933-195E-F4618E06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203342"/>
            <a:ext cx="9920809" cy="5448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77F24C-6A8E-9068-F082-9E1CB6683E3D}"/>
              </a:ext>
            </a:extLst>
          </p:cNvPr>
          <p:cNvSpPr txBox="1"/>
          <p:nvPr/>
        </p:nvSpPr>
        <p:spPr>
          <a:xfrm>
            <a:off x="1262963" y="5747033"/>
            <a:ext cx="966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elements.envato.com</a:t>
            </a:r>
            <a:r>
              <a:rPr lang="en-US" dirty="0"/>
              <a:t>/hai-elementor-agency-wordpresstheme-EEJ7CV5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63561-FF73-2142-B3BB-DE8CE0D65CE3}"/>
              </a:ext>
            </a:extLst>
          </p:cNvPr>
          <p:cNvSpPr txBox="1"/>
          <p:nvPr/>
        </p:nvSpPr>
        <p:spPr>
          <a:xfrm>
            <a:off x="1262963" y="6211669"/>
            <a:ext cx="826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wdtwpthemes.wpengine.com</a:t>
            </a:r>
            <a:r>
              <a:rPr lang="en-US" dirty="0"/>
              <a:t>/</a:t>
            </a:r>
            <a:r>
              <a:rPr lang="en-US" dirty="0" err="1"/>
              <a:t>hai</a:t>
            </a:r>
            <a:r>
              <a:rPr lang="en-US" dirty="0"/>
              <a:t>/home-creative-agency/</a:t>
            </a:r>
          </a:p>
        </p:txBody>
      </p:sp>
    </p:spTree>
    <p:extLst>
      <p:ext uri="{BB962C8B-B14F-4D97-AF65-F5344CB8AC3E}">
        <p14:creationId xmlns:p14="http://schemas.microsoft.com/office/powerpoint/2010/main" val="6169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D4A5E1-CA4C-A68D-2A87-F56B04D3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85" y="543819"/>
            <a:ext cx="10555957" cy="5254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3F80E9-73E9-9F27-1B9D-C26D7C6D9C48}"/>
              </a:ext>
            </a:extLst>
          </p:cNvPr>
          <p:cNvSpPr txBox="1"/>
          <p:nvPr/>
        </p:nvSpPr>
        <p:spPr>
          <a:xfrm>
            <a:off x="1802124" y="5944849"/>
            <a:ext cx="7714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wdtwpthemes.wpengine.com</a:t>
            </a:r>
            <a:r>
              <a:rPr lang="en-US" dirty="0"/>
              <a:t>/</a:t>
            </a:r>
            <a:r>
              <a:rPr lang="en-US" dirty="0" err="1"/>
              <a:t>hai</a:t>
            </a:r>
            <a:r>
              <a:rPr lang="en-US" dirty="0"/>
              <a:t>/home-startup-business/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436A0-2348-E033-D1CA-7EF406BA290B}"/>
              </a:ext>
            </a:extLst>
          </p:cNvPr>
          <p:cNvSpPr txBox="1"/>
          <p:nvPr/>
        </p:nvSpPr>
        <p:spPr>
          <a:xfrm>
            <a:off x="1159681" y="2612570"/>
            <a:ext cx="1844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C0C0C0"/>
                </a:highlight>
              </a:rPr>
              <a:t>PSIM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D6BD17-0635-C880-FF1A-2AA0635D27E9}"/>
              </a:ext>
            </a:extLst>
          </p:cNvPr>
          <p:cNvSpPr/>
          <p:nvPr/>
        </p:nvSpPr>
        <p:spPr>
          <a:xfrm>
            <a:off x="1159681" y="3700528"/>
            <a:ext cx="2896042" cy="20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demo video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58522-39D8-7561-4ADC-96666812D765}"/>
              </a:ext>
            </a:extLst>
          </p:cNvPr>
          <p:cNvSpPr txBox="1"/>
          <p:nvPr/>
        </p:nvSpPr>
        <p:spPr>
          <a:xfrm>
            <a:off x="9516859" y="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Projects short videos: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PSIM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WISE</a:t>
            </a:r>
          </a:p>
          <a:p>
            <a:pPr>
              <a:buFont typeface="+mj-lt"/>
              <a:buAutoNum type="arabicPeriod"/>
            </a:pPr>
            <a:r>
              <a:rPr lang="en-US" dirty="0" err="1">
                <a:effectLst/>
                <a:latin typeface="Helvetica Neue" panose="02000503000000020004" pitchFamily="2" charset="0"/>
              </a:rPr>
              <a:t>FireRisk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Phoenix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PCAT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PISRAM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V2X</a:t>
            </a:r>
          </a:p>
        </p:txBody>
      </p:sp>
    </p:spTree>
    <p:extLst>
      <p:ext uri="{BB962C8B-B14F-4D97-AF65-F5344CB8AC3E}">
        <p14:creationId xmlns:p14="http://schemas.microsoft.com/office/powerpoint/2010/main" val="348353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A75D08-BFE0-581A-6E50-227965D5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27" y="276999"/>
            <a:ext cx="10504715" cy="5288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100783-A44F-CF07-AFE1-6CA5E6C3202A}"/>
              </a:ext>
            </a:extLst>
          </p:cNvPr>
          <p:cNvSpPr txBox="1"/>
          <p:nvPr/>
        </p:nvSpPr>
        <p:spPr>
          <a:xfrm>
            <a:off x="1262963" y="5747033"/>
            <a:ext cx="966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elements.envato.com</a:t>
            </a:r>
            <a:r>
              <a:rPr lang="en-US" dirty="0"/>
              <a:t>/hai-elementor-agency-wordpresstheme-EEJ7CV5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865E1-79C8-E20C-7223-CDB19D9C2FDA}"/>
              </a:ext>
            </a:extLst>
          </p:cNvPr>
          <p:cNvSpPr txBox="1"/>
          <p:nvPr/>
        </p:nvSpPr>
        <p:spPr>
          <a:xfrm>
            <a:off x="1262963" y="6211669"/>
            <a:ext cx="826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wdtwpthemes.wpengine.com</a:t>
            </a:r>
            <a:r>
              <a:rPr lang="en-US" dirty="0"/>
              <a:t>/</a:t>
            </a:r>
            <a:r>
              <a:rPr lang="en-US" dirty="0" err="1"/>
              <a:t>hai</a:t>
            </a:r>
            <a:r>
              <a:rPr lang="en-US" dirty="0"/>
              <a:t>/home-creative-agency/</a:t>
            </a:r>
          </a:p>
        </p:txBody>
      </p:sp>
    </p:spTree>
    <p:extLst>
      <p:ext uri="{BB962C8B-B14F-4D97-AF65-F5344CB8AC3E}">
        <p14:creationId xmlns:p14="http://schemas.microsoft.com/office/powerpoint/2010/main" val="210678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307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Helvetica Neue</vt:lpstr>
      <vt:lpstr>Office Theme</vt:lpstr>
      <vt:lpstr>Steps needed</vt:lpstr>
      <vt:lpstr>Step 2: come up with names for the center</vt:lpstr>
      <vt:lpstr>Step 3: once we have the theme in place, just fill in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Wadie Chalgham</dc:creator>
  <cp:lastModifiedBy>Wadie Chalgham</cp:lastModifiedBy>
  <cp:revision>2</cp:revision>
  <dcterms:created xsi:type="dcterms:W3CDTF">2025-09-02T19:56:27Z</dcterms:created>
  <dcterms:modified xsi:type="dcterms:W3CDTF">2025-09-02T20:41:17Z</dcterms:modified>
</cp:coreProperties>
</file>